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f87924c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cf87924c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518eb56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d518eb56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f87924c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cf87924c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2bebec9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d2bebec9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7b51e8f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c7b51e8f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518eb56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d518eb56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d84a0727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ad84a0727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April meeting password is: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d84a0727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d84a0727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forms.gle/ZMZPbiRLxu2xyEhP6" TargetMode="External"/><Relationship Id="rId4" Type="http://schemas.openxmlformats.org/officeDocument/2006/relationships/hyperlink" Target="https://forms.gle/tufRSLCgSu8kAurU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ideali.st/qXWh8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ymannahouse.com/get-involved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ree2teach.org/impact/voluntee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downtownrescuemission.org/thrift-store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errimackhall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rmlakso@gmail.com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forms.gle/UWkd1hHVAwNQVzHN9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April 2026 - 8th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7"/>
              <a:t>Linked on the JC website → Clubs and Organizations → NHS</a:t>
            </a:r>
            <a:endParaRPr sz="246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30125" y="546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Stole Information: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4175075" y="502275"/>
            <a:ext cx="45705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❖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Available for pickup week of May 11th through May 15th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❖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Everyone must 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pick up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their own stole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300"/>
              <a:buFont typeface="Roboto"/>
              <a:buChar char="❖"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Pickup in Mr. Thomas’s room: A109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25" y="500925"/>
            <a:ext cx="3127500" cy="22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Interested in becoming an Officer next year?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4096850" y="345850"/>
            <a:ext cx="46488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Fill out the interest form!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you are interested in being President or Vice President you will have an interview in May with Mr. Thomas and current President and Vice President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Application Form: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https://forms.gle/ZMZPbiRLxu2xyEhP6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Interview Form: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https://forms.gle/tufRSLCgSu8kAurUA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39" name="Google Shape;139;p25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</a:t>
            </a:r>
            <a:r>
              <a:rPr lang="en" sz="1700">
                <a:solidFill>
                  <a:schemeClr val="accent1"/>
                </a:solidFill>
              </a:rPr>
              <a:t>ANYTIME</a:t>
            </a:r>
            <a:r>
              <a:rPr lang="en" sz="1700">
                <a:solidFill>
                  <a:schemeClr val="accent1"/>
                </a:solidFill>
              </a:rPr>
              <a:t>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Madison City Farmers Market:</a:t>
            </a:r>
            <a:endParaRPr sz="2500"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460850"/>
            <a:ext cx="8520600" cy="3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out at the Madison City Farmers Market and </a:t>
            </a:r>
            <a:r>
              <a:rPr lang="en" sz="1700">
                <a:solidFill>
                  <a:schemeClr val="dk1"/>
                </a:solidFill>
              </a:rPr>
              <a:t>support</a:t>
            </a:r>
            <a:r>
              <a:rPr lang="en" sz="1700">
                <a:solidFill>
                  <a:schemeClr val="dk1"/>
                </a:solidFill>
              </a:rPr>
              <a:t> the community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Dates: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May 2nd - Strawberry Day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July 11th - Peach Day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August 22nd - Watermelon Day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October 17th - Harvest Fest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Shifts are from 7:30 AM - 12:00 PM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Contact Ms. Lakso at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rmlakso@gmail.com</a:t>
            </a:r>
            <a:r>
              <a:rPr lang="en" sz="1700">
                <a:solidFill>
                  <a:schemeClr val="dk1"/>
                </a:solidFill>
              </a:rPr>
              <a:t> for more information if you are interested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06875" y="583100"/>
            <a:ext cx="37065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Induction Ceremony</a:t>
            </a:r>
            <a:endParaRPr/>
          </a:p>
        </p:txBody>
      </p:sp>
      <p:sp>
        <p:nvSpPr>
          <p:cNvPr id="187" name="Google Shape;187;p33"/>
          <p:cNvSpPr txBox="1"/>
          <p:nvPr/>
        </p:nvSpPr>
        <p:spPr>
          <a:xfrm>
            <a:off x="4754725" y="1371150"/>
            <a:ext cx="4044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NHS Induction Ceremony is on Tuesday April 28, 2026 at 5:00pm!</a:t>
            </a:r>
            <a:endParaRPr sz="3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286350" y="517350"/>
            <a:ext cx="3706500" cy="29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Workshop: End of Year Survey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4"/>
          <p:cNvSpPr txBox="1"/>
          <p:nvPr/>
        </p:nvSpPr>
        <p:spPr>
          <a:xfrm>
            <a:off x="4542025" y="447675"/>
            <a:ext cx="4368600" cy="3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 us know of ideas for next year through our End of Year Survey: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https://forms.gle/UWkd1hHVAwNQVzHN9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286350" y="517350"/>
            <a:ext cx="3706500" cy="19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 Pins: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5"/>
          <p:cNvSpPr txBox="1"/>
          <p:nvPr/>
        </p:nvSpPr>
        <p:spPr>
          <a:xfrm>
            <a:off x="4233100" y="1130775"/>
            <a:ext cx="49110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/>
              <a:t>President: </a:t>
            </a:r>
            <a:r>
              <a:rPr lang="en" sz="2000">
                <a:solidFill>
                  <a:srgbClr val="222222"/>
                </a:solidFill>
                <a:highlight>
                  <a:schemeClr val="lt1"/>
                </a:highlight>
              </a:rPr>
              <a:t>Lily Arnold</a:t>
            </a:r>
            <a:endParaRPr sz="2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/>
              <a:t>Vice President: Krishnam Maisuria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  <a:highlight>
                  <a:schemeClr val="lt1"/>
                </a:highlight>
              </a:rPr>
              <a:t>Secretary: Tabytha Hartland</a:t>
            </a:r>
            <a:endParaRPr sz="2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  <a:highlight>
                  <a:schemeClr val="lt1"/>
                </a:highlight>
              </a:rPr>
              <a:t>Historian: Aneesh Maruvada</a:t>
            </a:r>
            <a:endParaRPr sz="2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  <a:highlight>
                  <a:schemeClr val="lt1"/>
                </a:highlight>
              </a:rPr>
              <a:t>Parliamentarian: Prakya Velagapudi</a:t>
            </a:r>
            <a:endParaRPr sz="2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  <a:highlight>
                  <a:schemeClr val="lt1"/>
                </a:highlight>
              </a:rPr>
              <a:t>Treasurer: Clara Maehlmann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Meeting Password</a:t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964225" y="2023700"/>
            <a:ext cx="7215600" cy="1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Please type in all caps. 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This is required to submit the attendance form. 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9"/>
              <a:t>New Members join the ParentSquare Group:</a:t>
            </a:r>
            <a:endParaRPr sz="3089"/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334350" y="1418000"/>
            <a:ext cx="84753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ParentSquare Link: https://www.parentsquare.com/groups/join/nnjxatobtn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978150" y="2121613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1143000" y="28223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form posted on ParentSquare and will close at the end of Refuel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773700" y="4048850"/>
            <a:ext cx="759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Students, if you would like your parents to be included into the ParentSquare, send them the link above.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584700" y="686600"/>
            <a:ext cx="7974600" cy="31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Do not forget, </a:t>
            </a:r>
            <a:r>
              <a:rPr lang="en" sz="4800"/>
              <a:t>we have a required password to submit the attendance form</a:t>
            </a:r>
            <a:endParaRPr sz="4800"/>
          </a:p>
        </p:txBody>
      </p:sp>
      <p:sp>
        <p:nvSpPr>
          <p:cNvPr id="84" name="Google Shape;84;p16"/>
          <p:cNvSpPr txBox="1"/>
          <p:nvPr/>
        </p:nvSpPr>
        <p:spPr>
          <a:xfrm>
            <a:off x="163350" y="431967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get out your school Chromebook and open the attendance Google Form. 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